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1" y="5676628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umbilical vein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11083" y="946655"/>
            <a:ext cx="35083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TIE-1 (#6F12)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47" y="1531843"/>
            <a:ext cx="7052383" cy="398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19</cp:revision>
  <dcterms:created xsi:type="dcterms:W3CDTF">2012-09-11T08:25:44Z</dcterms:created>
  <dcterms:modified xsi:type="dcterms:W3CDTF">2015-03-17T15:13:34Z</dcterms:modified>
</cp:coreProperties>
</file>